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0" r:id="rId5"/>
    <p:sldId id="257" r:id="rId6"/>
    <p:sldId id="261" r:id="rId7"/>
    <p:sldId id="258" r:id="rId8"/>
    <p:sldId id="259" r:id="rId9"/>
    <p:sldId id="262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E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36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22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31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7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4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2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7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8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91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92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931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4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4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92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059B422B-3BF5-43B3-9165-CCDB821825AF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8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45A464F5-2D4B-4ED5-B5F6-200F7A120B2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62673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AB725DB8-7E1F-4134-B0B4-81426C2F1419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4882C5FF-EA0D-4B3D-B380-D25EFBCEEAF9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827344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9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直線接點 5"/>
            <p:cNvCxnSpPr/>
            <p:nvPr/>
          </p:nvCxnSpPr>
          <p:spPr>
            <a:xfrm>
              <a:off x="508550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​ 17"/>
            <p:cNvCxnSpPr/>
            <p:nvPr/>
          </p:nvCxnSpPr>
          <p:spPr>
            <a:xfrm>
              <a:off x="508550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15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直線接點 8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5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TW" altLang="en-US" sz="1200" b="1" i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>
              <a:defRPr/>
            </a:pPr>
            <a:r>
              <a:rPr lang="zh-TW" altLang="en-US" sz="1200" i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8010385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9"/>
          <p:cNvGrpSpPr>
            <a:grpSpLocks/>
          </p:cNvGrpSpPr>
          <p:nvPr/>
        </p:nvGrpSpPr>
        <p:grpSpPr bwMode="auto">
          <a:xfrm>
            <a:off x="0" y="2514600"/>
            <a:ext cx="12192000" cy="3194050"/>
            <a:chOff x="647402" y="2514600"/>
            <a:chExt cx="10838688" cy="3194035"/>
          </a:xfrm>
        </p:grpSpPr>
        <p:grpSp>
          <p:nvGrpSpPr>
            <p:cNvPr id="5" name="群組 10"/>
            <p:cNvGrpSpPr>
              <a:grpSpLocks/>
            </p:cNvGrpSpPr>
            <p:nvPr/>
          </p:nvGrpSpPr>
          <p:grpSpPr bwMode="auto"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0" name="直線接點​ 13"/>
              <p:cNvCxnSpPr/>
              <p:nvPr/>
            </p:nvCxnSpPr>
            <p:spPr>
              <a:xfrm>
                <a:off x="507492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647402" y="2641599"/>
              <a:ext cx="10838688" cy="2940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7" name="群組 15"/>
            <p:cNvGrpSpPr>
              <a:grpSpLocks/>
            </p:cNvGrpSpPr>
            <p:nvPr/>
          </p:nvGrpSpPr>
          <p:grpSpPr bwMode="auto"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8" name="直線接點​​ 11"/>
              <p:cNvCxnSpPr/>
              <p:nvPr/>
            </p:nvCxnSpPr>
            <p:spPr>
              <a:xfrm>
                <a:off x="508550" y="1565019"/>
                <a:ext cx="812901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​​ 12"/>
              <p:cNvCxnSpPr/>
              <p:nvPr/>
            </p:nvCxnSpPr>
            <p:spPr>
              <a:xfrm>
                <a:off x="508550" y="1501519"/>
                <a:ext cx="8129017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日期預留位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05F88363-1F06-484F-8EF8-105DD2962615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14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5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F2BFF0BB-EDA6-4A98-9250-D013144F06B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11429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A25015EE-A651-48B6-9DC6-905699ADF8ED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A3D927ED-16BA-4007-83AA-AF4B2B010716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123734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8E8B0A60-0F1A-4E29-9883-18EE76F0CFF8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2934A73B-1B76-4F8A-946A-ADDD08F2905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887717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A1825917-AF7F-4360-B651-0C1870BBDB38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894692F-E09D-4958-B73D-0C59B182A82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536123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348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3EE9807A-A7EC-48A6-8C49-0D504F76532B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6F2F972-A728-46E9-9214-B6F6D84CEE1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032818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17B48C6C-65B7-481E-987C-5E2442136467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E1ED60B-4ECE-4242-A5D6-D504FF2FAF4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429565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AB2563F1-500E-408A-A491-AE24D688795F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438AC3D-95C3-4C97-9B3F-DF6EFCC7FD9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1354736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F87B3416-5CF5-4927-985D-18A895A86DC6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14C34EB-4738-4CB3-AE64-72F5CC04775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7846878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9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直線接點​​ 7"/>
            <p:cNvCxnSpPr/>
            <p:nvPr/>
          </p:nvCxnSpPr>
          <p:spPr>
            <a:xfrm rot="10800000">
              <a:off x="1073151" y="1218010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rot="10800000">
              <a:off x="1073151" y="128113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27889B35-78A4-45CE-AD89-6D92CED8C8C3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8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4ED7FDF-5263-4C87-9A1E-201C2AED4F3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23282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50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73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65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62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2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54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0C06-7BC3-4037-AC62-020041B9EE7A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4F15-C7CC-4E20-A672-1839C71D7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5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DDFDE-7E8A-4F3E-832E-6CAD543E7DA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C987-F1FE-47DE-8421-D1E81893720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預留位置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  <a:p>
            <a:pPr lvl="5"/>
            <a:r>
              <a:rPr lang="zh-TW" altLang="en-US" noProof="0" dirty="0"/>
              <a:t>第六層</a:t>
            </a:r>
          </a:p>
          <a:p>
            <a:pPr lvl="6"/>
            <a:r>
              <a:rPr lang="zh-TW" altLang="en-US" noProof="0" dirty="0"/>
              <a:t>第七層</a:t>
            </a:r>
          </a:p>
          <a:p>
            <a:pPr lvl="7"/>
            <a:r>
              <a:rPr lang="zh-TW" altLang="en-US" noProof="0" dirty="0"/>
              <a:t>第八層</a:t>
            </a:r>
          </a:p>
          <a:p>
            <a:pPr lvl="8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14843">
                    <a:lumMod val="60000"/>
                    <a:lumOff val="40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EB9DC7F4-5BF6-457F-99BE-03398AF10899}" type="datetime1">
              <a:rPr lang="zh-TW" altLang="en-US"/>
              <a:pPr>
                <a:defRPr/>
              </a:pPr>
              <a:t>2017/9/28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514843">
                    <a:lumMod val="60000"/>
                    <a:lumOff val="40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14843">
                    <a:lumMod val="60000"/>
                    <a:lumOff val="40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B7E6E6AD-90DC-48ED-9D59-656BF3021F79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grpSp>
        <p:nvGrpSpPr>
          <p:cNvPr id="5127" name="群組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32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baymax gif」的圖片搜尋結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635" y="-1103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7110249" y="126124"/>
            <a:ext cx="5454868" cy="2932386"/>
          </a:xfrm>
          <a:prstGeom prst="cloudCallout">
            <a:avLst>
              <a:gd name="adj1" fmla="val -70064"/>
              <a:gd name="adj2" fmla="val -1931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Hi! My name is </a:t>
            </a:r>
            <a:r>
              <a:rPr lang="en-US" altLang="zh-TW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Baymax</a:t>
            </a:r>
            <a:r>
              <a:rPr lang="en-US" altLang="zh-TW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Nice to meet you!</a:t>
            </a:r>
            <a:endParaRPr lang="zh-TW" altLang="en-U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0"/>
            <a:ext cx="42560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矩形 7"/>
          <p:cNvSpPr>
            <a:spLocks noChangeArrowheads="1"/>
          </p:cNvSpPr>
          <p:nvPr/>
        </p:nvSpPr>
        <p:spPr bwMode="auto">
          <a:xfrm>
            <a:off x="88900" y="1935163"/>
            <a:ext cx="121031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>
                <a:solidFill>
                  <a:srgbClr val="000000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【</a:t>
            </a:r>
            <a:r>
              <a:rPr lang="zh-TW" altLang="en-US" sz="4400" b="1" dirty="0" smtClean="0">
                <a:solidFill>
                  <a:srgbClr val="1E47F6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第四週</a:t>
            </a:r>
            <a:r>
              <a:rPr lang="zh-TW" altLang="en-US" sz="4400" b="1" dirty="0">
                <a:solidFill>
                  <a:srgbClr val="1E47F6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英語作業</a:t>
            </a:r>
            <a:r>
              <a:rPr lang="en-US" altLang="zh-TW" sz="4400" dirty="0">
                <a:solidFill>
                  <a:srgbClr val="000000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400" dirty="0">
              <a:solidFill>
                <a:srgbClr val="000000"/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400" b="1" dirty="0">
                <a:solidFill>
                  <a:srgbClr val="000000"/>
                </a:solidFill>
                <a:latin typeface="Arial Rounded MT Bold" panose="020F0704030504030204" pitchFamily="34" charset="0"/>
                <a:ea typeface="王漢宗中楷體注音" panose="040B0700000000000000" pitchFamily="82" charset="-120"/>
              </a:rPr>
              <a:t>1.</a:t>
            </a:r>
            <a:r>
              <a:rPr lang="zh-TW" altLang="en-US" sz="4400" b="1" dirty="0">
                <a:solidFill>
                  <a:srgbClr val="000000"/>
                </a:solidFill>
                <a:latin typeface="Arial Rounded MT Bold" panose="020F0704030504030204" pitchFamily="34" charset="0"/>
                <a:ea typeface="王漢宗中楷體注音" panose="040B0700000000000000" pitchFamily="82" charset="-120"/>
              </a:rPr>
              <a:t>聆聽和跟讀英語</a:t>
            </a:r>
            <a:r>
              <a:rPr lang="en-US" altLang="zh-TW" sz="4400" b="1" dirty="0">
                <a:solidFill>
                  <a:srgbClr val="FF0000"/>
                </a:solidFill>
                <a:latin typeface="Arial Rounded MT Bold" panose="020F0704030504030204" pitchFamily="34" charset="0"/>
                <a:ea typeface="王漢宗中楷體注音" panose="040B0700000000000000" pitchFamily="82" charset="-120"/>
              </a:rPr>
              <a:t>CD1 </a:t>
            </a:r>
            <a:r>
              <a:rPr lang="en-US" altLang="zh-TW" sz="44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王漢宗中楷體注音" panose="040B0700000000000000" pitchFamily="82" charset="-120"/>
              </a:rPr>
              <a:t>20~24</a:t>
            </a:r>
            <a:r>
              <a:rPr lang="zh-TW" altLang="en-US" sz="44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王漢宗中楷體注音" panose="040B0700000000000000" pitchFamily="82" charset="-120"/>
              </a:rPr>
              <a:t>首</a:t>
            </a:r>
            <a:endParaRPr lang="en-US" altLang="zh-TW" sz="4400" b="1" dirty="0">
              <a:solidFill>
                <a:srgbClr val="FF0000"/>
              </a:solidFill>
              <a:latin typeface="Arial Rounded MT Bold" panose="020F0704030504030204" pitchFamily="34" charset="0"/>
              <a:ea typeface="王漢宗中楷體注音" panose="040B0700000000000000" pitchFamily="82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400" b="1" dirty="0">
              <a:solidFill>
                <a:srgbClr val="000000"/>
              </a:solidFill>
              <a:latin typeface="Arial Rounded MT Bold" panose="020F0704030504030204" pitchFamily="34" charset="0"/>
              <a:ea typeface="王漢宗中楷體注音" panose="040B0700000000000000" pitchFamily="82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400" b="1" dirty="0">
                <a:solidFill>
                  <a:srgbClr val="000000"/>
                </a:solidFill>
                <a:latin typeface="Arial Rounded MT Bold" panose="020F0704030504030204" pitchFamily="34" charset="0"/>
                <a:ea typeface="王漢宗中楷體注音" panose="040B0700000000000000" pitchFamily="82" charset="-120"/>
              </a:rPr>
              <a:t>2.</a:t>
            </a:r>
            <a:r>
              <a:rPr lang="zh-TW" altLang="en-US" sz="4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王漢宗中楷體注音" panose="040B0700000000000000" pitchFamily="82" charset="-120"/>
              </a:rPr>
              <a:t>完成</a:t>
            </a:r>
            <a:r>
              <a:rPr lang="zh-TW" altLang="en-US" sz="44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王漢宗中楷體注音" panose="040B0700000000000000" pitchFamily="82" charset="-120"/>
              </a:rPr>
              <a:t>英語習作</a:t>
            </a:r>
            <a:r>
              <a:rPr lang="en-US" altLang="zh-TW" sz="44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王漢宗中楷體注音" panose="040B0700000000000000" pitchFamily="82" charset="-120"/>
              </a:rPr>
              <a:t>P47~P48</a:t>
            </a:r>
            <a:endParaRPr lang="en-US" altLang="zh-TW" sz="4400" b="1" dirty="0">
              <a:solidFill>
                <a:srgbClr val="FF0000"/>
              </a:solidFill>
              <a:latin typeface="Arial Rounded MT Bold" panose="020F0704030504030204" pitchFamily="34" charset="0"/>
              <a:ea typeface="王漢宗中楷體注音" panose="040B0700000000000000" pitchFamily="82" charset="-120"/>
            </a:endParaRPr>
          </a:p>
        </p:txBody>
      </p:sp>
      <p:pic>
        <p:nvPicPr>
          <p:cNvPr id="1026" name="Picture 2" descr="「mew gif」的圖片搜尋結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10" y="-189186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054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5518" r="7887" b="3907"/>
          <a:stretch/>
        </p:blipFill>
        <p:spPr>
          <a:xfrm>
            <a:off x="536028" y="22997"/>
            <a:ext cx="4840014" cy="683500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88573" y="2729323"/>
            <a:ext cx="5814848" cy="1325563"/>
          </a:xfrm>
        </p:spPr>
        <p:txBody>
          <a:bodyPr>
            <a:noAutofit/>
          </a:bodyPr>
          <a:lstStyle/>
          <a:p>
            <a:r>
              <a:rPr lang="en-US" altLang="zh-TW" sz="7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It’s time to </a:t>
            </a:r>
            <a:br>
              <a:rPr lang="en-US" altLang="zh-TW" sz="7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en-US" altLang="zh-TW" sz="7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get stamps.</a:t>
            </a:r>
            <a:endParaRPr lang="zh-TW" altLang="en-US" sz="7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0188C40-0116-43E7-9101-380D069B2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 r="5218" b="11151"/>
          <a:stretch/>
        </p:blipFill>
        <p:spPr>
          <a:xfrm rot="16200000">
            <a:off x="1254132" y="-1252586"/>
            <a:ext cx="6856454" cy="9364717"/>
          </a:xfrm>
          <a:prstGeom prst="rect">
            <a:avLst/>
          </a:prstGeom>
        </p:spPr>
      </p:pic>
      <p:pic>
        <p:nvPicPr>
          <p:cNvPr id="2050" name="Picture 2" descr="「eevee gif」的圖片搜尋結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718" y="1952833"/>
            <a:ext cx="2827282" cy="29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4572000" y="930166"/>
            <a:ext cx="961697" cy="11351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609600" y="141888"/>
            <a:ext cx="998484" cy="13873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14855" y="1876095"/>
            <a:ext cx="1030014" cy="1371601"/>
          </a:xfrm>
          <a:prstGeom prst="ellipse">
            <a:avLst/>
          </a:prstGeom>
          <a:solidFill>
            <a:srgbClr val="2E8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09600" y="3594538"/>
            <a:ext cx="1030014" cy="1371601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30622" y="5312981"/>
            <a:ext cx="1030014" cy="13716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660636" y="339261"/>
            <a:ext cx="8024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一次獲得</a:t>
            </a:r>
            <a:r>
              <a:rPr lang="en-US" altLang="zh-TW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zh-TW" altLang="en-US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個印章</a:t>
            </a:r>
            <a:endParaRPr lang="zh-TW" altLang="en-US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60636" y="5420001"/>
            <a:ext cx="8024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招式區任選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種小點心</a:t>
            </a:r>
            <a:endParaRPr lang="zh-TW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60636" y="2134104"/>
            <a:ext cx="8024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2E8242"/>
                </a:solidFill>
                <a:latin typeface="Comic Sans MS" panose="030F0702030302020204" pitchFamily="66" charset="0"/>
              </a:rPr>
              <a:t>進化區點心任選</a:t>
            </a:r>
            <a:r>
              <a:rPr lang="en-US" altLang="zh-TW" sz="6000" b="1" dirty="0" smtClean="0">
                <a:solidFill>
                  <a:srgbClr val="2E8242"/>
                </a:solidFill>
                <a:latin typeface="Comic Sans MS" panose="030F0702030302020204" pitchFamily="66" charset="0"/>
              </a:rPr>
              <a:t>1</a:t>
            </a:r>
            <a:endParaRPr lang="zh-TW" altLang="en-US" sz="6000" b="1" dirty="0">
              <a:solidFill>
                <a:srgbClr val="2E8242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60636" y="3692465"/>
            <a:ext cx="1053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進化區用品</a:t>
            </a:r>
            <a:r>
              <a:rPr lang="en-US" altLang="zh-TW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zh-TW" alt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文句</a:t>
            </a:r>
            <a:r>
              <a:rPr lang="en-US" altLang="zh-TW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or</a:t>
            </a:r>
            <a:r>
              <a:rPr lang="zh-TW" alt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玩具</a:t>
            </a:r>
            <a:r>
              <a:rPr lang="en-US" altLang="zh-TW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  <a:r>
              <a:rPr lang="zh-TW" alt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任選</a:t>
            </a:r>
            <a:r>
              <a:rPr lang="en-US" altLang="zh-TW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endParaRPr lang="zh-TW" altLang="en-U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4368" t="25058" r="36322" b="16782"/>
          <a:stretch/>
        </p:blipFill>
        <p:spPr>
          <a:xfrm>
            <a:off x="914400" y="0"/>
            <a:ext cx="4635062" cy="6898065"/>
          </a:xfrm>
          <a:prstGeom prst="rect">
            <a:avLst/>
          </a:prstGeom>
        </p:spPr>
      </p:pic>
      <p:pic>
        <p:nvPicPr>
          <p:cNvPr id="1026" name="Picture 2" descr="「reporter gif」的圖片搜尋結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61" y="1016875"/>
            <a:ext cx="4101115" cy="53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0574" t="2988" r="2874" b="12414"/>
          <a:stretch/>
        </p:blipFill>
        <p:spPr>
          <a:xfrm>
            <a:off x="3499945" y="0"/>
            <a:ext cx="5060731" cy="68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1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65</Words>
  <Application>Microsoft Office PowerPoint</Application>
  <PresentationFormat>寬螢幕</PresentationFormat>
  <Paragraphs>12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7</vt:i4>
      </vt:variant>
    </vt:vector>
  </HeadingPairs>
  <TitlesOfParts>
    <vt:vector size="19" baseType="lpstr">
      <vt:lpstr>Microsoft JhengHei UI</vt:lpstr>
      <vt:lpstr>王漢宗中楷體注音</vt:lpstr>
      <vt:lpstr>新細明體</vt:lpstr>
      <vt:lpstr>Arial</vt:lpstr>
      <vt:lpstr>Arial Rounded MT Bold</vt:lpstr>
      <vt:lpstr>Calibri</vt:lpstr>
      <vt:lpstr>Calibri Light</vt:lpstr>
      <vt:lpstr>Comic Sans MS</vt:lpstr>
      <vt:lpstr>Wingdings</vt:lpstr>
      <vt:lpstr>Office 佈景主題</vt:lpstr>
      <vt:lpstr>1_Office 佈景主題</vt:lpstr>
      <vt:lpstr>學術文獻 16x9</vt:lpstr>
      <vt:lpstr>PowerPoint 簡報</vt:lpstr>
      <vt:lpstr>PowerPoint 簡報</vt:lpstr>
      <vt:lpstr>It’s time to  get stamps.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2017-09-27T08:24:03Z</dcterms:created>
  <dcterms:modified xsi:type="dcterms:W3CDTF">2017-09-28T00:29:56Z</dcterms:modified>
</cp:coreProperties>
</file>